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1" r:id="rId2"/>
    <p:sldId id="264" r:id="rId3"/>
    <p:sldId id="270" r:id="rId4"/>
    <p:sldId id="271" r:id="rId5"/>
    <p:sldId id="272" r:id="rId6"/>
    <p:sldId id="277" r:id="rId7"/>
    <p:sldId id="283" r:id="rId8"/>
    <p:sldId id="303" r:id="rId9"/>
    <p:sldId id="304" r:id="rId10"/>
    <p:sldId id="305" r:id="rId11"/>
    <p:sldId id="284" r:id="rId12"/>
    <p:sldId id="287" r:id="rId13"/>
    <p:sldId id="297" r:id="rId14"/>
    <p:sldId id="298" r:id="rId15"/>
  </p:sldIdLst>
  <p:sldSz cx="12192000" cy="6858000"/>
  <p:notesSz cx="6858000" cy="9144000"/>
  <p:embeddedFontLst>
    <p:embeddedFont>
      <p:font typeface="나눔바른고딕" panose="020B0600000101010101" charset="-127"/>
      <p:regular r:id="rId16"/>
      <p:bold r:id="rId17"/>
    </p:embeddedFont>
    <p:embeddedFont>
      <p:font typeface="HY강M" panose="0203060000010101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성혜은" initials="성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50" autoAdjust="0"/>
    <p:restoredTop sz="77838" autoAdjust="0"/>
  </p:normalViewPr>
  <p:slideViewPr>
    <p:cSldViewPr snapToGrid="0">
      <p:cViewPr>
        <p:scale>
          <a:sx n="66" d="100"/>
          <a:sy n="66" d="100"/>
        </p:scale>
        <p:origin x="-840" y="-2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265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853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84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8716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427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925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92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970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7931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200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537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815AC6A3-6357-466D-99B8-B863B3671343}" type="datetimeFigureOut">
              <a:rPr lang="ko-KR" altLang="en-US" smtClean="0"/>
              <a:pPr/>
              <a:t>2017-04-18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587E4D6E-CBE3-4B63-BFF3-11EADF69583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6138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바른고딕" panose="020B0603020101020101" pitchFamily="50" charset="-127"/>
          <a:ea typeface="나눔바른고딕" panose="020B060302010102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yejiUm/smartapplication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log.naver.com/millllkyway/70168744841" TargetMode="External"/><Relationship Id="rId4" Type="http://schemas.openxmlformats.org/officeDocument/2006/relationships/hyperlink" Target="http://smok95.tistory.com/m/244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"/>
                    </a14:imgEffect>
                    <a14:imgEffect>
                      <a14:saturation sat="10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-8323"/>
            <a:ext cx="12192000" cy="6857989"/>
          </a:xfrm>
          <a:prstGeom prst="rect">
            <a:avLst/>
          </a:prstGeom>
          <a:solidFill>
            <a:schemeClr val="tx1"/>
          </a:solidFill>
          <a:effectLst>
            <a:glow>
              <a:schemeClr val="accent1"/>
            </a:glow>
            <a:outerShdw sx="1000" sy="1000" algn="ctr" rotWithShape="0">
              <a:srgbClr val="000000"/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71000"/>
            </a:srgbClr>
          </a:solidFill>
          <a:ln>
            <a:solidFill>
              <a:srgbClr val="002060">
                <a:alpha val="7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484914" y="1527516"/>
            <a:ext cx="3222172" cy="2760252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663371" y="4586509"/>
            <a:ext cx="68652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안드로이드 기반의 입시상담 솔루션 어플</a:t>
            </a:r>
            <a:endParaRPr lang="en-US" altLang="ko-KR" sz="32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83086" y="5355771"/>
            <a:ext cx="55589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2013156015 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소프트웨어학과 김현정 </a:t>
            </a:r>
            <a:r>
              <a:rPr lang="ko-KR" altLang="en-US" sz="2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최진구교수님</a:t>
            </a:r>
            <a:endParaRPr lang="en-US" altLang="ko-KR" sz="2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2013156028 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소프트웨어학과 </a:t>
            </a:r>
            <a:r>
              <a:rPr lang="ko-KR" altLang="en-US" sz="2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엄예지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최진구교수님</a:t>
            </a:r>
            <a:endParaRPr lang="en-US" altLang="ko-KR" sz="2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2014156022 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소프트웨어학과 성혜은 </a:t>
            </a:r>
            <a:r>
              <a:rPr lang="ko-KR" altLang="en-US" sz="2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최진구교수님</a:t>
            </a:r>
            <a:endParaRPr lang="ko-KR" altLang="en-US" sz="2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9041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현황</a:t>
            </a:r>
            <a:r>
              <a:rPr lang="en-US" altLang="ko-KR" sz="36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(2)</a:t>
            </a:r>
            <a:endParaRPr lang="ko-KR" altLang="en-US" sz="3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92696" y="1855304"/>
            <a:ext cx="100268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졸업작품 </a:t>
            </a:r>
            <a:r>
              <a:rPr lang="en-US" altLang="ko-KR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GitHub </a:t>
            </a:r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주소 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u="sng" dirty="0">
                <a:hlinkClick r:id="rId4"/>
              </a:rPr>
              <a:t>https://github.com/yejiUm/smartapplication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12713" y="3485032"/>
            <a:ext cx="100268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</a:t>
            </a:r>
            <a:r>
              <a:rPr lang="ko-KR" altLang="en-US" b="1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원별</a:t>
            </a:r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GitHub ID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엄예지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팀장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ID : 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yejiUm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성혜은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ID : 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Hyeeun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김현정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ID :  </a:t>
            </a:r>
            <a:r>
              <a:rPr lang="en-US" altLang="ko-KR" dirty="0" smtClean="0"/>
              <a:t>khj1259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5984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업무 분담</a:t>
            </a:r>
          </a:p>
        </p:txBody>
      </p:sp>
      <p:graphicFrame>
        <p:nvGraphicFramePr>
          <p:cNvPr id="9" name="Group 3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2952790"/>
              </p:ext>
            </p:extLst>
          </p:nvPr>
        </p:nvGraphicFramePr>
        <p:xfrm>
          <a:off x="1995248" y="1605104"/>
          <a:ext cx="8339326" cy="4828032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13908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40008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40008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40008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724055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 err="1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엄예지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김현정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성혜은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749769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자료수집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자바 앱 개발 관련 정보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안드로이드</a:t>
                      </a: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데이터 베이스 연동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앱 개발 관련 정보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49769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설      계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구조 설계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데이터베이스 설계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스마트폰 어플리케이션</a:t>
                      </a:r>
                      <a:endParaRPr kumimoji="1" lang="en-US" altLang="ko-KR" sz="1300" u="none" strike="noStrike" cap="none" normalizeH="0" baseline="0" dirty="0">
                        <a:ln>
                          <a:noFill/>
                        </a:ln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UI</a:t>
                      </a:r>
                      <a:endParaRPr kumimoji="1" lang="en-US" altLang="ko-KR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428091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      현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어플리케이션 기능 구현</a:t>
                      </a:r>
                      <a:endParaRPr kumimoji="1" lang="en-US" altLang="ko-KR" sz="1300" u="none" strike="noStrike" cap="none" normalizeH="0" baseline="0" dirty="0">
                        <a:ln>
                          <a:noFill/>
                        </a:ln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UI 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제작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데이터베이스 연동 구현</a:t>
                      </a:r>
                      <a:endParaRPr kumimoji="1" lang="en-US" altLang="ko-KR" sz="1300" u="none" strike="noStrike" cap="none" normalizeH="0" baseline="0" dirty="0">
                        <a:ln>
                          <a:noFill/>
                        </a:ln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어플리케이션 기능 구현</a:t>
                      </a:r>
                      <a:endParaRPr kumimoji="1" lang="en-US" altLang="ko-KR" sz="1300" u="none" strike="noStrike" cap="none" normalizeH="0" baseline="0" dirty="0">
                        <a:ln>
                          <a:noFill/>
                        </a:ln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UI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제작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어플리케이션 기능 구현</a:t>
                      </a:r>
                      <a:endParaRPr kumimoji="1" lang="en-US" altLang="ko-KR" sz="1300" u="none" strike="noStrike" cap="none" normalizeH="0" baseline="0" dirty="0">
                        <a:ln>
                          <a:noFill/>
                        </a:ln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UI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제작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176348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테스트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anchorCtr="1" horzOverflow="overflow"/>
                </a:tc>
                <a:tc gridSpan="3"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어플리케이션 작동 테스트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데이터 송수신 테스트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통합테스트 </a:t>
                      </a: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및</a:t>
                      </a:r>
                      <a:r>
                        <a:rPr kumimoji="1" lang="en-US" altLang="ko-KR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 </a:t>
                      </a:r>
                      <a:r>
                        <a:rPr kumimoji="1" lang="ko-KR" altLang="en-US" sz="1300" u="none" strike="noStrike" cap="none" normalizeH="0" baseline="0" dirty="0">
                          <a:ln>
                            <a:noFill/>
                          </a:ln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유지보수</a:t>
                      </a:r>
                      <a:endParaRPr kumimoji="1" lang="ko-KR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4282" marR="94282" marT="49023" marB="49023" anchor="ctr" horzOverflow="overflow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졸업연구 수행 일정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028846"/>
              </p:ext>
            </p:extLst>
          </p:nvPr>
        </p:nvGraphicFramePr>
        <p:xfrm>
          <a:off x="2053897" y="1620353"/>
          <a:ext cx="8031007" cy="4608168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50348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56669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42800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37093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342402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31387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328136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342402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342402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492671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</a:tblGrid>
              <a:tr h="5325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항목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추진 사항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12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6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7-9</a:t>
                      </a:r>
                      <a:r>
                        <a:rPr lang="ko-KR" altLang="en-US" sz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6984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자료수집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주제에 따른 사전조사</a:t>
                      </a:r>
                      <a:r>
                        <a:rPr lang="en-US" altLang="ko-KR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자료수집 </a:t>
                      </a:r>
                    </a:p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제안서작성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984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요구사항 정의 </a:t>
                      </a:r>
                      <a:endParaRPr lang="en-US" altLang="ko-KR" sz="11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및 분석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요구사항 분석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분석된 자료를 바탕으로 요구사항 정의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984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시스템 설계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시스템  설계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시스템 상세 설계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64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구현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코딩 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64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태스트</a:t>
                      </a: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및 데모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테스트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764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유지보수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테스팅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과정에서 생기는 문제점 보완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85089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최종 검토 및 발표</a:t>
                      </a:r>
                      <a:endParaRPr lang="ko-KR" altLang="en-US" sz="11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졸업작품 보고서</a:t>
                      </a: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시스템 사용 매뉴얼 작성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시스템 최종점검</a:t>
                      </a:r>
                    </a:p>
                    <a:p>
                      <a:pPr marL="0" marR="0" algn="l" defTabSz="914400" rtl="0" eaLnBrk="1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100" kern="12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발표</a:t>
                      </a:r>
                      <a:endParaRPr lang="ko-KR" altLang="en-US" sz="1100" kern="1200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  <a:cs typeface="+mn-cs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00" b="1" dirty="0">
                        <a:solidFill>
                          <a:schemeClr val="bg1"/>
                        </a:solidFill>
                        <a:latin typeface="HY강M" panose="02030600000101010101" pitchFamily="18" charset="-127"/>
                        <a:ea typeface="HY강M" panose="02030600000101010101" pitchFamily="18" charset="-127"/>
                      </a:endParaRPr>
                    </a:p>
                  </a:txBody>
                  <a:tcPr marL="16317" marR="16317" marT="16311" marB="16311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참고 문헌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16629" y="2429691"/>
            <a:ext cx="625710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-</a:t>
            </a:r>
            <a:r>
              <a:rPr lang="ko-KR" altLang="en-US" b="1" dirty="0"/>
              <a:t>참고 </a:t>
            </a:r>
            <a:r>
              <a:rPr lang="en-US" altLang="ko-KR" b="1" dirty="0" err="1"/>
              <a:t>url</a:t>
            </a:r>
            <a:r>
              <a:rPr lang="en-US" altLang="ko-KR" b="1" dirty="0"/>
              <a:t> </a:t>
            </a:r>
          </a:p>
          <a:p>
            <a:endParaRPr lang="en-US" altLang="ko-KR" dirty="0"/>
          </a:p>
          <a:p>
            <a:r>
              <a:rPr lang="en-US" altLang="ko-KR" dirty="0">
                <a:hlinkClick r:id="rId4"/>
              </a:rPr>
              <a:t>http://smok95.tistory.com/m/244</a:t>
            </a:r>
            <a:endParaRPr lang="en-US" altLang="ko-KR" dirty="0"/>
          </a:p>
          <a:p>
            <a:r>
              <a:rPr lang="en-US" altLang="ko-KR" dirty="0">
                <a:hlinkClick r:id="rId5"/>
              </a:rPr>
              <a:t>http://blog.naver.com/millllkyway/70168744841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b="1" dirty="0"/>
              <a:t>-</a:t>
            </a:r>
            <a:r>
              <a:rPr lang="ko-KR" altLang="en-US" b="1" dirty="0"/>
              <a:t>참고서적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dirty="0" err="1"/>
              <a:t>안드로이드</a:t>
            </a:r>
            <a:r>
              <a:rPr lang="ko-KR" altLang="en-US" dirty="0"/>
              <a:t> 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바이블</a:t>
            </a:r>
            <a:endParaRPr lang="en-US" altLang="ko-KR" dirty="0"/>
          </a:p>
          <a:p>
            <a:r>
              <a:rPr lang="ko-KR" altLang="en-US" dirty="0"/>
              <a:t>이것이 </a:t>
            </a:r>
            <a:r>
              <a:rPr lang="en-US" altLang="ko-KR" dirty="0" err="1"/>
              <a:t>mySQL</a:t>
            </a:r>
            <a:r>
              <a:rPr lang="ko-KR" altLang="en-US" dirty="0"/>
              <a:t>이다</a:t>
            </a:r>
            <a:endParaRPr lang="en-US" altLang="ko-KR" dirty="0"/>
          </a:p>
          <a:p>
            <a:r>
              <a:rPr lang="ko-KR" altLang="en-US" dirty="0" err="1"/>
              <a:t>안드로이드</a:t>
            </a:r>
            <a:r>
              <a:rPr lang="ko-KR" altLang="en-US" dirty="0"/>
              <a:t> </a:t>
            </a:r>
            <a:r>
              <a:rPr lang="ko-KR" altLang="en-US" dirty="0" err="1"/>
              <a:t>앱개발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1789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04838" y="2917473"/>
            <a:ext cx="418232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800" dirty="0"/>
              <a:t>Q&amp;A</a:t>
            </a:r>
            <a:endParaRPr lang="ko-KR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166702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0"/>
            <a:ext cx="12192000" cy="6857989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2060">
              <a:alpha val="71000"/>
            </a:srgbClr>
          </a:solidFill>
          <a:ln>
            <a:solidFill>
              <a:srgbClr val="002060">
                <a:alpha val="7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이등변 삼각형 6"/>
          <p:cNvSpPr/>
          <p:nvPr/>
        </p:nvSpPr>
        <p:spPr>
          <a:xfrm>
            <a:off x="8282436" y="84147"/>
            <a:ext cx="1339820" cy="1147750"/>
          </a:xfrm>
          <a:prstGeom prst="triangl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43525" y="369838"/>
            <a:ext cx="28698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</a:t>
            </a:r>
            <a:endParaRPr lang="ko-KR" altLang="en-US" sz="3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이등변 삼각형 7"/>
          <p:cNvSpPr/>
          <p:nvPr/>
        </p:nvSpPr>
        <p:spPr>
          <a:xfrm flipH="1">
            <a:off x="6937163" y="1862650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7316367" y="1726984"/>
            <a:ext cx="4698363" cy="4052634"/>
            <a:chOff x="7236004" y="1436026"/>
            <a:chExt cx="4698363" cy="4052634"/>
          </a:xfrm>
        </p:grpSpPr>
        <p:sp>
          <p:nvSpPr>
            <p:cNvPr id="12" name="TextBox 11"/>
            <p:cNvSpPr txBox="1"/>
            <p:nvPr/>
          </p:nvSpPr>
          <p:spPr>
            <a:xfrm>
              <a:off x="7310146" y="1436026"/>
              <a:ext cx="4624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종합 설계 개요</a:t>
              </a:r>
              <a:endPara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259955" y="2177895"/>
              <a:ext cx="4624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시스템 구성도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236004" y="2851080"/>
              <a:ext cx="4624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시스템 설계도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285432" y="3584884"/>
              <a:ext cx="4624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 환경 및</a:t>
              </a:r>
              <a:r>
                <a:rPr lang="en-US" altLang="ko-KR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 방법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310146" y="4965440"/>
              <a:ext cx="46242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업무 분담 </a:t>
              </a:r>
            </a:p>
          </p:txBody>
        </p:sp>
      </p:grpSp>
      <p:sp>
        <p:nvSpPr>
          <p:cNvPr id="41" name="이등변 삼각형 40"/>
          <p:cNvSpPr/>
          <p:nvPr/>
        </p:nvSpPr>
        <p:spPr>
          <a:xfrm flipH="1">
            <a:off x="6953277" y="2542277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2" name="이등변 삼각형 41"/>
          <p:cNvSpPr/>
          <p:nvPr/>
        </p:nvSpPr>
        <p:spPr>
          <a:xfrm flipH="1">
            <a:off x="6937163" y="3236004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3" name="이등변 삼각형 42"/>
          <p:cNvSpPr/>
          <p:nvPr/>
        </p:nvSpPr>
        <p:spPr>
          <a:xfrm flipH="1">
            <a:off x="6932111" y="3986692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이등변 삼각형 43"/>
          <p:cNvSpPr/>
          <p:nvPr/>
        </p:nvSpPr>
        <p:spPr>
          <a:xfrm flipH="1">
            <a:off x="6956825" y="5429372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이등변 삼각형 24"/>
          <p:cNvSpPr/>
          <p:nvPr/>
        </p:nvSpPr>
        <p:spPr>
          <a:xfrm flipH="1">
            <a:off x="6976704" y="6104698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397135" y="5967898"/>
            <a:ext cx="462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졸업연구 수행 일정 </a:t>
            </a:r>
          </a:p>
        </p:txBody>
      </p:sp>
      <p:sp>
        <p:nvSpPr>
          <p:cNvPr id="23" name="이등변 삼각형 22"/>
          <p:cNvSpPr/>
          <p:nvPr/>
        </p:nvSpPr>
        <p:spPr>
          <a:xfrm flipH="1">
            <a:off x="6944490" y="4722524"/>
            <a:ext cx="240044" cy="2280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393152" y="4605067"/>
            <a:ext cx="462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</a:t>
            </a:r>
            <a:r>
              <a:rPr lang="ko-KR" altLang="en-US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현</a:t>
            </a:r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황</a:t>
            </a:r>
          </a:p>
        </p:txBody>
      </p:sp>
    </p:spTree>
    <p:extLst>
      <p:ext uri="{BB962C8B-B14F-4D97-AF65-F5344CB8AC3E}">
        <p14:creationId xmlns:p14="http://schemas.microsoft.com/office/powerpoint/2010/main" val="654562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지적사항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 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답변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0422" y="1641376"/>
            <a:ext cx="9782626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안정</a:t>
            </a:r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경향 등 판정기준에 대한 신뢰도 확보 방안 필요</a:t>
            </a:r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판정기준에 대한 신뢰도를 확보하기 위해 한국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산기대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입학처에서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실제 입시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상담시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토대로 활용하는 정확한 수식과 누적 데이터베이스를 사용</a:t>
            </a:r>
          </a:p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914400" lvl="1" indent="-457200">
              <a:buFont typeface="+mj-lt"/>
              <a:buAutoNum type="arabicPeriod" startAt="2"/>
            </a:pP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수능 모의 진단의 신뢰도를 높일 수 있는 방안을 생각해 볼 것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최근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 동안의 각 과의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전형별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정시지원 경쟁률을 나타내어 경쟁률이 상승세인지 하락세인지를 대략적으로 짐작할 수 있게 함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257300" lvl="2" indent="-342900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(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절대적인 예측은 아님을 공지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6872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지적사항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답변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69935" y="1296820"/>
            <a:ext cx="9782626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914400" lvl="1" indent="-457200">
              <a:buFont typeface="+mj-lt"/>
              <a:buAutoNum type="arabicPeriod" startAt="3"/>
            </a:pP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구체적인 </a:t>
            </a:r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UI</a:t>
            </a: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설계</a:t>
            </a:r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 설계 필요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구체적인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UI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기능설계를 추가 </a:t>
            </a:r>
          </a:p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2086594" y="2370019"/>
          <a:ext cx="8241899" cy="4128552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227325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96864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4754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업무명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세부 업무 내역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9882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기초정보입력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tc>
                  <a:txBody>
                    <a:bodyPr/>
                    <a:lstStyle/>
                    <a:p>
                      <a:pPr marL="327660" marR="0" indent="-32766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이름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성별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이메일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휴대폰</a:t>
                      </a:r>
                      <a:r>
                        <a:rPr lang="en-US" altLang="ko-KR" sz="1400" kern="0" spc="0" baseline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ko-KR" altLang="en-US" sz="1400" kern="0" spc="0" baseline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번호 입력</a:t>
                      </a:r>
                      <a:endParaRPr lang="ko-KR" altLang="en-US" sz="14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6585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성적정보입력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tc>
                  <a:txBody>
                    <a:bodyPr/>
                    <a:lstStyle/>
                    <a:p>
                      <a:pPr marL="327660" marR="0" indent="-32766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과목별 점수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백분위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등급 입력</a:t>
                      </a:r>
                    </a:p>
                  </a:txBody>
                  <a:tcPr marL="53757" marR="53757" marT="14862" marB="14862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87231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성적상담관리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전형별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학과별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성적별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관리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최근 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년치 데이터 비교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A,B,C,D 4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개 등급 비교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합격 예측 결과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)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15489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학과성적관리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학과소개 및 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전형별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학과 정보 표시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모집단위리스트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모집인원</a:t>
                      </a: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&amp;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경쟁률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진단결과 및 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전형별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ko-KR" altLang="en-US" sz="1400" kern="0" spc="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컷트라인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점수 관리</a:t>
                      </a:r>
                      <a:endParaRPr lang="ko-KR" altLang="en-US" sz="1100" kern="0" spc="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최초합격자 및 최종등록자 데이터 관리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437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모집요강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- </a:t>
                      </a:r>
                      <a:r>
                        <a:rPr lang="ko-KR" altLang="en-US" sz="1400" kern="0" spc="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모집요강 보기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53757" marR="53757" marT="14862" marB="14862"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지적사항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답변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02457" y="1230558"/>
            <a:ext cx="978262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914400" lvl="1" indent="-457200">
              <a:buFont typeface="+mj-lt"/>
              <a:buAutoNum type="arabicPeriod" startAt="4"/>
            </a:pP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수식 구체화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한국산업기술대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입학처에서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기존에 사용하던 수식을 넘겨받음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lvl="0" indent="-342900">
              <a:buFont typeface="+mj-lt"/>
              <a:buAutoNum type="arabicPeriod" startAt="4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+mj-lt"/>
              <a:buAutoNum type="arabicPeriod" startAt="4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626093" y="2640337"/>
            <a:ext cx="4514850" cy="346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359111" y="2618142"/>
            <a:ext cx="4686300" cy="34646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시스템 구성도</a:t>
            </a:r>
          </a:p>
        </p:txBody>
      </p:sp>
      <p:pic>
        <p:nvPicPr>
          <p:cNvPr id="1027" name="Picture 3" descr="C:\Users\예지\Desktop\하하하하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230" y="2304125"/>
            <a:ext cx="7413539" cy="344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개발환경 및 개발방법</a:t>
            </a:r>
          </a:p>
        </p:txBody>
      </p:sp>
      <p:pic>
        <p:nvPicPr>
          <p:cNvPr id="9" name="Picture 2" descr="C:\Users\예지\Desktop\gpgpgp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403" y="1563419"/>
            <a:ext cx="7281194" cy="1781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utoShape 3"/>
          <p:cNvSpPr>
            <a:spLocks noChangeArrowheads="1"/>
          </p:cNvSpPr>
          <p:nvPr/>
        </p:nvSpPr>
        <p:spPr bwMode="auto">
          <a:xfrm>
            <a:off x="2610134" y="3642042"/>
            <a:ext cx="3035294" cy="1170225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  <a:alpha val="74901"/>
            </a:schemeClr>
          </a:solidFill>
          <a:ln w="28575" algn="ctr">
            <a:solidFill>
              <a:schemeClr val="accent1">
                <a:lumMod val="75000"/>
              </a:schemeClr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eaLnBrk="1" hangingPunct="1"/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Application</a:t>
            </a:r>
          </a:p>
          <a:p>
            <a:pPr eaLnBrk="1" hangingPunct="1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eaLnBrk="1" hangingPunct="1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Android Studio</a:t>
            </a:r>
            <a:endParaRPr lang="ko-KR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AutoShape 3"/>
          <p:cNvSpPr>
            <a:spLocks noChangeArrowheads="1"/>
          </p:cNvSpPr>
          <p:nvPr/>
        </p:nvSpPr>
        <p:spPr bwMode="auto">
          <a:xfrm>
            <a:off x="6459891" y="3661923"/>
            <a:ext cx="3035294" cy="1170225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  <a:alpha val="74901"/>
            </a:schemeClr>
          </a:solidFill>
          <a:ln w="28575" algn="ctr">
            <a:solidFill>
              <a:schemeClr val="accent1">
                <a:lumMod val="75000"/>
              </a:schemeClr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eaLnBrk="1" hangingPunct="1"/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운영체제</a:t>
            </a:r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eaLnBrk="1" hangingPunct="1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eaLnBrk="1" hangingPunct="1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Window 7</a:t>
            </a:r>
            <a:endParaRPr lang="ko-KR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AutoShape 3"/>
          <p:cNvSpPr>
            <a:spLocks noChangeArrowheads="1"/>
          </p:cNvSpPr>
          <p:nvPr/>
        </p:nvSpPr>
        <p:spPr bwMode="auto">
          <a:xfrm>
            <a:off x="6459891" y="5093154"/>
            <a:ext cx="3035294" cy="1170225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  <a:alpha val="74901"/>
            </a:schemeClr>
          </a:solidFill>
          <a:ln w="28575" algn="ctr">
            <a:solidFill>
              <a:schemeClr val="accent1">
                <a:lumMod val="75000"/>
              </a:schemeClr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eaLnBrk="1" hangingPunct="1"/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Sever / DB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eaLnBrk="1" hangingPunct="1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 SQL(SQL </a:t>
            </a:r>
            <a:r>
              <a:rPr lang="en-US" altLang="ko-KR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lite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eaLnBrk="1" hangingPunct="1"/>
            <a:r>
              <a:rPr lang="en-US" altLang="ko-KR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php</a:t>
            </a:r>
            <a:endParaRPr lang="ko-KR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AutoShape 3"/>
          <p:cNvSpPr>
            <a:spLocks noChangeArrowheads="1"/>
          </p:cNvSpPr>
          <p:nvPr/>
        </p:nvSpPr>
        <p:spPr bwMode="auto">
          <a:xfrm>
            <a:off x="2610134" y="5093154"/>
            <a:ext cx="3035294" cy="1170225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  <a:alpha val="74901"/>
            </a:schemeClr>
          </a:solidFill>
          <a:ln w="28575" algn="ctr">
            <a:solidFill>
              <a:schemeClr val="accent1">
                <a:lumMod val="75000"/>
              </a:schemeClr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eaLnBrk="1" hangingPunct="1"/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하드웨어 사양</a:t>
            </a:r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eaLnBrk="1" hangingPunct="1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Galaxy A8 2016</a:t>
            </a:r>
          </a:p>
          <a:p>
            <a:pPr eaLnBrk="1" hangingPunct="1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Galaxy S7</a:t>
            </a:r>
          </a:p>
        </p:txBody>
      </p:sp>
    </p:spTree>
    <p:extLst>
      <p:ext uri="{BB962C8B-B14F-4D97-AF65-F5344CB8AC3E}">
        <p14:creationId xmlns:p14="http://schemas.microsoft.com/office/powerpoint/2010/main" val="877104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데모 환경 설계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92696" y="1855304"/>
            <a:ext cx="100268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데모 환경 구성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Android phone-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앱을 실행하여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성적을 입력하고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성적에 맞는 최근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년간의 입시결과를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ABCD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구분하여 진단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12713" y="3545033"/>
            <a:ext cx="100268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데모 방법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모집요강 내용을 보여주는 기능 데모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상담자의 수능 백분율을 입력한 후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진단결과를 보여주는 기능 데모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상담자의 이메일로 상담결과를 이메일로 전송하는 기능 데모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2060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5" t="9091" r="39313"/>
          <a:stretch/>
        </p:blipFill>
        <p:spPr>
          <a:xfrm>
            <a:off x="0" y="11"/>
            <a:ext cx="12192000" cy="685798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45000"/>
            </a:srgbClr>
          </a:solidFill>
          <a:ln>
            <a:solidFill>
              <a:srgbClr val="002060">
                <a:alpha val="4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8"/>
          <p:cNvGrpSpPr/>
          <p:nvPr/>
        </p:nvGrpSpPr>
        <p:grpSpPr>
          <a:xfrm>
            <a:off x="669198" y="212412"/>
            <a:ext cx="1087030" cy="931198"/>
            <a:chOff x="4020457" y="798285"/>
            <a:chExt cx="4151086" cy="355600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9792" y="1928334"/>
              <a:ext cx="2072416" cy="2072414"/>
            </a:xfrm>
            <a:prstGeom prst="rect">
              <a:avLst/>
            </a:prstGeom>
          </p:spPr>
        </p:pic>
        <p:sp>
          <p:nvSpPr>
            <p:cNvPr id="7" name="이등변 삼각형 6"/>
            <p:cNvSpPr/>
            <p:nvPr/>
          </p:nvSpPr>
          <p:spPr>
            <a:xfrm>
              <a:off x="4020457" y="798285"/>
              <a:ext cx="4151086" cy="3556000"/>
            </a:xfrm>
            <a:prstGeom prst="triangl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462116" y="1356011"/>
            <a:ext cx="11267768" cy="5338916"/>
          </a:xfrm>
          <a:prstGeom prst="roundRect">
            <a:avLst/>
          </a:prstGeom>
          <a:solidFill>
            <a:schemeClr val="bg1">
              <a:alpha val="72000"/>
            </a:schemeClr>
          </a:solidFill>
          <a:ln>
            <a:solidFill>
              <a:schemeClr val="bg1">
                <a:alpha val="7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1371" y="393012"/>
            <a:ext cx="9318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현황</a:t>
            </a:r>
            <a:endParaRPr lang="ko-KR" altLang="en-US" sz="3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92696" y="1855304"/>
            <a:ext cx="100268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완료한 기능</a:t>
            </a:r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Mysql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</a:t>
            </a:r>
            <a:r>
              <a:rPr lang="ko-KR" altLang="en-US" sz="20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안드로이드스튜디오로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데이터 받아오기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입력한 데이터로 점수 식에 대입하여 계산하기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계산된 점수로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성적위치 표시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최근 </a:t>
            </a: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년간의 입시 정보를  확인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92696" y="4171855"/>
            <a:ext cx="1002684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개발할 기능</a:t>
            </a:r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UI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디자인 완성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메일로 결과 전송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8094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2561</TotalTime>
  <Words>525</Words>
  <Application>Microsoft Office PowerPoint</Application>
  <PresentationFormat>사용자 지정</PresentationFormat>
  <Paragraphs>168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굴림</vt:lpstr>
      <vt:lpstr>Arial</vt:lpstr>
      <vt:lpstr>나눔바른고딕</vt:lpstr>
      <vt:lpstr>HY강M</vt:lpstr>
      <vt:lpstr>맑은 고딕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안드로이드를 기반의  입시상담 솔루션 어플  Smart admission application</dc:title>
  <dc:creator>성혜은</dc:creator>
  <cp:lastModifiedBy>엄예지</cp:lastModifiedBy>
  <cp:revision>77</cp:revision>
  <dcterms:created xsi:type="dcterms:W3CDTF">2017-02-06T15:18:53Z</dcterms:created>
  <dcterms:modified xsi:type="dcterms:W3CDTF">2017-04-18T11:08:02Z</dcterms:modified>
</cp:coreProperties>
</file>

<file path=docProps/thumbnail.jpeg>
</file>